
<file path=[Content_Types].xml><?xml version="1.0" encoding="utf-8"?>
<Types xmlns="http://schemas.openxmlformats.org/package/2006/content-types">
  <Default Extension="CR2" ContentType="image/png"/>
  <Default Extension="jpeg" ContentType="image/jpeg"/>
  <Default Extension="NEF" ContentType="image/pn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8" r:id="rId12"/>
    <p:sldId id="261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CR2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NEF>
</file>

<file path=ppt/media/image3.jpe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95D9A6-C5FE-4ADD-975E-6188B0208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E1FB93-DB02-4B64-A219-C48285DE75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4F9518-EB3B-4F2D-AFD2-449085DB2E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BB525-D934-4B8E-83A6-D7131112E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3D736-4FBA-42B5-9C98-DFDCBD3AA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8840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E981E-5F1B-4BAB-8E49-E047EDD53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233165-C5BB-4F5F-93A3-0E82800D0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F2F22C-8E0C-4A30-9ABA-5CCE12203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292EE-499E-4F8A-817B-3F7487D979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0D0FCD-1DE7-47AE-952E-9FF47EAEF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6651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5D68DA9-EF4B-4728-84F0-86AB34F4EB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E29472-CE35-4C44-8C44-2E8F6370E3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3EAC1-9B5D-464E-8425-0E2F9354DD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C1688-CD0D-4409-AFFD-2BF057A0A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A0B13-090B-4603-B014-4874176A0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1465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5B7BBA-2D10-444E-8BEA-35FFB5C19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03A10A-BE32-4496-95E5-98EB7CEAE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C90CB-D1B6-4F0A-94A0-99503DD29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570912-19E3-4F72-9E9D-1F3A7DD94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260C16-14EE-4125-B194-82572EBB6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1497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59402-5185-401E-B0A1-3F3FEF95F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9301C-C452-4891-A8D4-232306B7C3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ABF2E-EACE-4738-A339-74949F5E6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4D781-5932-4D4F-8056-74A8BF64A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C2C135-CA53-475A-86CC-855C257FD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893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D1722-AB60-4E93-8AAD-30C3A7580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52D30-8DD4-43A5-8FB6-D1E02B1A24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455A11-F626-4762-B725-956BA91851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EE77D-EC5C-4456-8356-0E00F4A10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95B66E-345A-47F0-B32E-4A1B35968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98BC9A-D887-4B27-B2AE-0222D5E6B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7401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1F068-2772-429F-A187-B26D66379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23A2B2-7AE0-4EA2-8F47-09C4438B66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304950-8C54-4C3C-87E3-E7D515E274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ADC850E-1178-4F20-BD95-D1711F8586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03BCC0-B8FE-4558-B946-8F4BD13E3F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160EC1-E185-42A2-83B7-D39818AD3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D21902-3FD9-4AEF-A10F-26A319B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F20B12-554F-410B-A4D2-975865EA72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3976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9C7DA-A94B-4548-86E8-50ACE1251C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5C5C1B-68C1-4E37-AAF6-A210FD114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844DCF-BCE5-418C-9550-E874B34E7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771AF9-70FF-4D48-9E41-A75C3FD7A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8262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B6913B-C91F-48E1-A0FF-9DE728728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0CCA21-9506-49DC-837B-96B221012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3102D0-7A89-4093-A1AE-41750B259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194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2BE06-7512-470B-BB5D-1FECFBBE9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55E6F-5544-43A8-9F68-829F423C1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A065AE-F190-43A2-BE3C-67D06ED660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FD2FB-E9E6-4C44-BABA-BAC10D32A6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DF1F79-76F0-48DF-BD66-69B991508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0FFED8-DFFB-448A-9DBF-448F81C5A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8716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F1934-DBD1-4CE5-9F74-E16DD93AE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D3113AE-0677-4E62-83A9-57559CA090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50BDAB-B103-42A8-B70D-10856B3DA6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B668BA-5515-4B58-8ED1-6DA4E89A5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7F148-3C81-4EC5-9B6B-62D0F9E51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2928F5-8836-4FA6-8D81-A3CEC9306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1299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8F9A07-1848-40CA-B228-BF3CFCF69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59A57D-6F04-4087-9B0F-5739152BF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AF444-D2B8-4A6B-BF56-3945F8F543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0D5F6B-7002-4FA3-AEB9-45BB849D9FDC}" type="datetimeFigureOut">
              <a:rPr lang="en-GB" smtClean="0"/>
              <a:t>08/10/2021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CAD85-DB1F-48C2-A877-C9CF3029CC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61BD9-942F-4914-B7E2-2AFBBC96CA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D67FC1-2137-43EE-A9DA-DAA5370DC6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27643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CR2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NE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1BF4E6F-C9C7-41F9-9B17-BA7270A3A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01C6F8-D85F-4C62-8742-F0CED0C985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69988"/>
            <a:ext cx="9144000" cy="2387600"/>
          </a:xfrm>
        </p:spPr>
        <p:txBody>
          <a:bodyPr>
            <a:normAutofit/>
          </a:bodyPr>
          <a:lstStyle/>
          <a:p>
            <a:r>
              <a:rPr lang="es-ES" sz="13800" dirty="0">
                <a:latin typeface="Bahnschrift SemiBold Condensed" panose="020B0502040204020203" pitchFamily="34" charset="0"/>
              </a:rPr>
              <a:t>SurfScanner</a:t>
            </a:r>
            <a:endParaRPr lang="en-GB" sz="13800" dirty="0">
              <a:latin typeface="Bahnschrift SemiBold Condensed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6AEB1E-B58F-46AA-A053-DD11586B67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95625" y="5735637"/>
            <a:ext cx="6000750" cy="750887"/>
          </a:xfrm>
        </p:spPr>
        <p:txBody>
          <a:bodyPr>
            <a:normAutofit/>
          </a:bodyPr>
          <a:lstStyle/>
          <a:p>
            <a:r>
              <a:rPr lang="es-ES" sz="4000" b="1" dirty="0">
                <a:latin typeface="Bahnschrift SemiBold Condensed" panose="020B0502040204020203" pitchFamily="34" charset="0"/>
              </a:rPr>
              <a:t>By Luke Smith</a:t>
            </a:r>
            <a:endParaRPr lang="en-GB" sz="4000" b="1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6783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Chart, histogram&#10;&#10;Description automatically generated">
            <a:extLst>
              <a:ext uri="{FF2B5EF4-FFF2-40B4-BE49-F238E27FC236}">
                <a16:creationId xmlns:a16="http://schemas.microsoft.com/office/drawing/2014/main" id="{90AD313B-3270-4934-A11A-DA9686C5DB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45021"/>
            <a:ext cx="12192000" cy="5170739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22B8B58-84E1-4B67-B9EF-39149D74A843}"/>
              </a:ext>
            </a:extLst>
          </p:cNvPr>
          <p:cNvSpPr txBox="1"/>
          <p:nvPr/>
        </p:nvSpPr>
        <p:spPr>
          <a:xfrm>
            <a:off x="252577" y="646635"/>
            <a:ext cx="276684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 err="1">
                <a:latin typeface="Bahnschrift SemiBold Condensed" panose="020B0502040204020203" pitchFamily="34" charset="0"/>
              </a:rPr>
              <a:t>The</a:t>
            </a:r>
            <a:r>
              <a:rPr lang="es-ES" sz="4400" dirty="0">
                <a:latin typeface="Bahnschrift SemiBold Condensed" panose="020B0502040204020203" pitchFamily="34" charset="0"/>
              </a:rPr>
              <a:t> Box</a:t>
            </a:r>
            <a:endParaRPr lang="en-GB" sz="44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2703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20804-C7F6-42AD-8EC9-B39387EB4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5400" dirty="0">
                <a:latin typeface="Bahnschrift SemiBold Condensed" panose="020B0502040204020203" pitchFamily="34" charset="0"/>
              </a:rPr>
              <a:t>Wave </a:t>
            </a:r>
            <a:r>
              <a:rPr lang="es-ES" sz="5400" dirty="0" err="1">
                <a:latin typeface="Bahnschrift SemiBold Condensed" panose="020B0502040204020203" pitchFamily="34" charset="0"/>
              </a:rPr>
              <a:t>density</a:t>
            </a:r>
            <a:endParaRPr lang="en-GB" sz="5400" dirty="0">
              <a:latin typeface="Bahnschrift SemiBold Condensed" panose="020B0502040204020203" pitchFamily="34" charset="0"/>
            </a:endParaRPr>
          </a:p>
        </p:txBody>
      </p:sp>
      <p:pic>
        <p:nvPicPr>
          <p:cNvPr id="5" name="Content Placeholder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2BB16815-4F7B-468C-9562-41CFD8A17E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12192000" cy="5062537"/>
          </a:xfrm>
        </p:spPr>
      </p:pic>
    </p:spTree>
    <p:extLst>
      <p:ext uri="{BB962C8B-B14F-4D97-AF65-F5344CB8AC3E}">
        <p14:creationId xmlns:p14="http://schemas.microsoft.com/office/powerpoint/2010/main" val="2506297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urfing on the waves&#10;&#10;Description automatically generated with low confidence">
            <a:extLst>
              <a:ext uri="{FF2B5EF4-FFF2-40B4-BE49-F238E27FC236}">
                <a16:creationId xmlns:a16="http://schemas.microsoft.com/office/drawing/2014/main" id="{EDE5A046-A489-4AE6-9BFF-EDCDC29651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8CDF0A-D9D8-4D8D-A563-BA9766BA98C6}"/>
              </a:ext>
            </a:extLst>
          </p:cNvPr>
          <p:cNvSpPr txBox="1"/>
          <p:nvPr/>
        </p:nvSpPr>
        <p:spPr>
          <a:xfrm>
            <a:off x="200025" y="390525"/>
            <a:ext cx="74009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6000" dirty="0" err="1">
                <a:solidFill>
                  <a:schemeClr val="bg1">
                    <a:lumMod val="95000"/>
                  </a:schemeClr>
                </a:solidFill>
                <a:latin typeface="Bahnschrift SemiBold Condensed" panose="020B0502040204020203" pitchFamily="34" charset="0"/>
              </a:rPr>
              <a:t>What</a:t>
            </a:r>
            <a:r>
              <a:rPr lang="es-ES" sz="6000" dirty="0">
                <a:solidFill>
                  <a:schemeClr val="bg1">
                    <a:lumMod val="95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6000" dirty="0" err="1">
                <a:solidFill>
                  <a:schemeClr val="bg1">
                    <a:lumMod val="95000"/>
                  </a:schemeClr>
                </a:solidFill>
                <a:latin typeface="Bahnschrift SemiBold Condensed" panose="020B0502040204020203" pitchFamily="34" charset="0"/>
              </a:rPr>
              <a:t>does</a:t>
            </a:r>
            <a:r>
              <a:rPr lang="es-ES" sz="6000" dirty="0">
                <a:solidFill>
                  <a:schemeClr val="bg1">
                    <a:lumMod val="95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6000" dirty="0" err="1">
                <a:solidFill>
                  <a:schemeClr val="bg1">
                    <a:lumMod val="95000"/>
                  </a:schemeClr>
                </a:solidFill>
                <a:latin typeface="Bahnschrift SemiBold Condensed" panose="020B0502040204020203" pitchFamily="34" charset="0"/>
              </a:rPr>
              <a:t>the</a:t>
            </a:r>
            <a:r>
              <a:rPr lang="es-ES" sz="6000" dirty="0">
                <a:solidFill>
                  <a:schemeClr val="bg1">
                    <a:lumMod val="95000"/>
                  </a:schemeClr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6000" dirty="0" err="1">
                <a:solidFill>
                  <a:schemeClr val="bg1">
                    <a:lumMod val="95000"/>
                  </a:schemeClr>
                </a:solidFill>
                <a:latin typeface="Bahnschrift SemiBold Condensed" panose="020B0502040204020203" pitchFamily="34" charset="0"/>
              </a:rPr>
              <a:t>platform</a:t>
            </a:r>
            <a:r>
              <a:rPr lang="es-ES" sz="6000" dirty="0">
                <a:solidFill>
                  <a:schemeClr val="bg1">
                    <a:lumMod val="95000"/>
                  </a:schemeClr>
                </a:solidFill>
                <a:latin typeface="Bahnschrift SemiBold Condensed" panose="020B0502040204020203" pitchFamily="34" charset="0"/>
              </a:rPr>
              <a:t> do?</a:t>
            </a:r>
            <a:endParaRPr lang="en-GB" sz="6000" dirty="0">
              <a:solidFill>
                <a:schemeClr val="bg1">
                  <a:lumMod val="95000"/>
                </a:schemeClr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384CB9C-520A-463B-9669-7D6F555B20FB}"/>
              </a:ext>
            </a:extLst>
          </p:cNvPr>
          <p:cNvSpPr txBox="1"/>
          <p:nvPr/>
        </p:nvSpPr>
        <p:spPr>
          <a:xfrm>
            <a:off x="420414" y="3163843"/>
            <a:ext cx="567558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The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basic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function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of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this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platform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is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to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produce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pre-trained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via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ML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predictions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of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the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conditions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for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the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date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choosen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by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the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user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and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to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recommend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them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to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the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best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spot at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that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es-ES" sz="32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moment</a:t>
            </a:r>
            <a:r>
              <a:rPr lang="es-ES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in time. </a:t>
            </a:r>
            <a:endParaRPr lang="en-GB" sz="32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549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urfer riding a wave&#10;&#10;Description automatically generated with low confidence">
            <a:extLst>
              <a:ext uri="{FF2B5EF4-FFF2-40B4-BE49-F238E27FC236}">
                <a16:creationId xmlns:a16="http://schemas.microsoft.com/office/drawing/2014/main" id="{106D74AE-4534-4284-AFA4-F2CAA69D7AF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106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A47D08-396D-4770-AC8F-18D3E0959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s-ES" dirty="0">
                <a:latin typeface="Bahnschrift SemiBold Condensed" panose="020B0502040204020203" pitchFamily="34" charset="0"/>
              </a:rPr>
              <a:t>Technologies </a:t>
            </a:r>
            <a:r>
              <a:rPr lang="es-ES" dirty="0" err="1">
                <a:latin typeface="Bahnschrift SemiBold Condensed" panose="020B0502040204020203" pitchFamily="34" charset="0"/>
              </a:rPr>
              <a:t>used</a:t>
            </a:r>
            <a:endParaRPr lang="en-GB" dirty="0">
              <a:latin typeface="Bahnschrift SemiBold Condense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2281A-6074-4C36-95CF-1BFFDCAB12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 fontScale="85000" lnSpcReduction="20000"/>
          </a:bodyPr>
          <a:lstStyle/>
          <a:p>
            <a:r>
              <a:rPr lang="en-GB" sz="3200" dirty="0">
                <a:latin typeface="Bahnschrift SemiBold Condensed" panose="020B0502040204020203" pitchFamily="34" charset="0"/>
              </a:rPr>
              <a:t>Selenium</a:t>
            </a:r>
          </a:p>
          <a:p>
            <a:r>
              <a:rPr lang="en-GB" sz="3200" dirty="0" err="1">
                <a:latin typeface="Bahnschrift SemiBold Condensed" panose="020B0502040204020203" pitchFamily="34" charset="0"/>
              </a:rPr>
              <a:t>Streamlit</a:t>
            </a:r>
            <a:endParaRPr lang="en-GB" sz="3200" dirty="0">
              <a:latin typeface="Bahnschrift SemiBold Condensed" panose="020B0502040204020203" pitchFamily="34" charset="0"/>
            </a:endParaRPr>
          </a:p>
          <a:p>
            <a:r>
              <a:rPr lang="en-GB" sz="3200" dirty="0">
                <a:latin typeface="Bahnschrift SemiBold Condensed" panose="020B0502040204020203" pitchFamily="34" charset="0"/>
              </a:rPr>
              <a:t>Pandas</a:t>
            </a:r>
          </a:p>
          <a:p>
            <a:r>
              <a:rPr lang="en-GB" sz="3200" dirty="0" err="1">
                <a:latin typeface="Bahnschrift SemiBold Condensed" panose="020B0502040204020203" pitchFamily="34" charset="0"/>
              </a:rPr>
              <a:t>Numpy</a:t>
            </a:r>
            <a:endParaRPr lang="en-GB" sz="3200" dirty="0">
              <a:latin typeface="Bahnschrift SemiBold Condensed" panose="020B0502040204020203" pitchFamily="34" charset="0"/>
            </a:endParaRPr>
          </a:p>
          <a:p>
            <a:r>
              <a:rPr lang="en-GB" sz="3200" dirty="0" err="1">
                <a:latin typeface="Bahnschrift SemiBold Condensed" panose="020B0502040204020203" pitchFamily="34" charset="0"/>
              </a:rPr>
              <a:t>Statsmodels</a:t>
            </a:r>
            <a:r>
              <a:rPr lang="en-GB" sz="3200" dirty="0">
                <a:latin typeface="Bahnschrift SemiBold Condensed" panose="020B0502040204020203" pitchFamily="34" charset="0"/>
              </a:rPr>
              <a:t>(ARMA)</a:t>
            </a:r>
          </a:p>
          <a:p>
            <a:r>
              <a:rPr lang="en-GB" sz="3200" dirty="0" err="1">
                <a:latin typeface="Bahnschrift SemiBold Condensed" panose="020B0502040204020203" pitchFamily="34" charset="0"/>
              </a:rPr>
              <a:t>FBProphet</a:t>
            </a:r>
            <a:endParaRPr lang="en-GB" sz="3200" dirty="0">
              <a:latin typeface="Bahnschrift SemiBold Condensed" panose="020B0502040204020203" pitchFamily="34" charset="0"/>
            </a:endParaRPr>
          </a:p>
          <a:p>
            <a:r>
              <a:rPr lang="en-GB" sz="3200" dirty="0">
                <a:latin typeface="Bahnschrift SemiBold Condensed" panose="020B0502040204020203" pitchFamily="34" charset="0"/>
              </a:rPr>
              <a:t>Matplotlib</a:t>
            </a:r>
          </a:p>
          <a:p>
            <a:r>
              <a:rPr lang="en-GB" sz="3200" dirty="0">
                <a:latin typeface="Bahnschrift SemiBold Condensed" panose="020B0502040204020203" pitchFamily="34" charset="0"/>
              </a:rPr>
              <a:t>Seaborn</a:t>
            </a:r>
          </a:p>
          <a:p>
            <a:r>
              <a:rPr lang="en-GB" sz="3200" dirty="0" err="1">
                <a:latin typeface="Bahnschrift SemiBold Condensed" panose="020B0502040204020203" pitchFamily="34" charset="0"/>
              </a:rPr>
              <a:t>Plotly</a:t>
            </a:r>
            <a:r>
              <a:rPr lang="en-GB" sz="3200" dirty="0">
                <a:latin typeface="Bahnschrift SemiBold Condensed" panose="020B0502040204020203" pitchFamily="34" charset="0"/>
              </a:rPr>
              <a:t> express</a:t>
            </a:r>
            <a:endParaRPr lang="es-ES" sz="32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6145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sunset, water, outdoor&#10;&#10;Description automatically generated">
            <a:extLst>
              <a:ext uri="{FF2B5EF4-FFF2-40B4-BE49-F238E27FC236}">
                <a16:creationId xmlns:a16="http://schemas.microsoft.com/office/drawing/2014/main" id="{ED204FF1-ED87-40A6-AE11-0CD1D5A777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84" r="-1" b="-1"/>
          <a:stretch/>
        </p:blipFill>
        <p:spPr>
          <a:xfrm>
            <a:off x="0" y="10"/>
            <a:ext cx="12188932" cy="6857990"/>
          </a:xfrm>
          <a:prstGeom prst="rect">
            <a:avLst/>
          </a:prstGeom>
        </p:spPr>
      </p:pic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E8D2E83-FB3A-40E7-A9E5-7AB389D61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23809"/>
            <a:ext cx="11016943" cy="2262375"/>
          </a:xfrm>
          <a:custGeom>
            <a:avLst/>
            <a:gdLst>
              <a:gd name="connsiteX0" fmla="*/ 0 w 11016943"/>
              <a:gd name="connsiteY0" fmla="*/ 0 h 2262375"/>
              <a:gd name="connsiteX1" fmla="*/ 9969166 w 11016943"/>
              <a:gd name="connsiteY1" fmla="*/ 0 h 2262375"/>
              <a:gd name="connsiteX2" fmla="*/ 11016943 w 11016943"/>
              <a:gd name="connsiteY2" fmla="*/ 2262375 h 2262375"/>
              <a:gd name="connsiteX3" fmla="*/ 4942050 w 11016943"/>
              <a:gd name="connsiteY3" fmla="*/ 2262375 h 2262375"/>
              <a:gd name="connsiteX4" fmla="*/ 4582160 w 11016943"/>
              <a:gd name="connsiteY4" fmla="*/ 2262375 h 2262375"/>
              <a:gd name="connsiteX5" fmla="*/ 0 w 11016943"/>
              <a:gd name="connsiteY5" fmla="*/ 2262375 h 226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16943" h="2262375">
                <a:moveTo>
                  <a:pt x="0" y="0"/>
                </a:moveTo>
                <a:lnTo>
                  <a:pt x="9969166" y="0"/>
                </a:lnTo>
                <a:lnTo>
                  <a:pt x="11016943" y="2262375"/>
                </a:lnTo>
                <a:lnTo>
                  <a:pt x="4942050" y="2262375"/>
                </a:lnTo>
                <a:lnTo>
                  <a:pt x="4582160" y="2262375"/>
                </a:lnTo>
                <a:lnTo>
                  <a:pt x="0" y="2262375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982737-317E-4802-9A80-52D06C235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062" y="4023809"/>
            <a:ext cx="9265771" cy="622836"/>
          </a:xfrm>
        </p:spPr>
        <p:txBody>
          <a:bodyPr>
            <a:normAutofit/>
          </a:bodyPr>
          <a:lstStyle/>
          <a:p>
            <a:r>
              <a:rPr lang="es-ES" sz="3600" dirty="0" err="1">
                <a:latin typeface="Bahnschrift SemiBold Condensed" panose="020B0502040204020203" pitchFamily="34" charset="0"/>
              </a:rPr>
              <a:t>To</a:t>
            </a:r>
            <a:r>
              <a:rPr lang="es-ES" sz="3600" dirty="0">
                <a:latin typeface="Bahnschrift SemiBold Condensed" panose="020B0502040204020203" pitchFamily="34" charset="0"/>
              </a:rPr>
              <a:t> do</a:t>
            </a:r>
            <a:endParaRPr lang="en-GB" sz="3600" dirty="0">
              <a:latin typeface="Bahnschrift SemiBold Condensed" panose="020B0502040204020203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F247D-194D-436C-B833-E9FCBAD8A5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7327" y="4698232"/>
            <a:ext cx="9802287" cy="1587952"/>
          </a:xfrm>
        </p:spPr>
        <p:txBody>
          <a:bodyPr>
            <a:normAutofit fontScale="92500"/>
          </a:bodyPr>
          <a:lstStyle/>
          <a:p>
            <a:r>
              <a:rPr lang="es-ES" sz="2600" dirty="0" err="1">
                <a:latin typeface="Bahnschrift SemiBold Condensed" panose="020B0502040204020203" pitchFamily="34" charset="0"/>
              </a:rPr>
              <a:t>Add</a:t>
            </a:r>
            <a:r>
              <a:rPr lang="es-ES" sz="2600" dirty="0">
                <a:latin typeface="Bahnschrift SemiBold Condensed" panose="020B0502040204020203" pitchFamily="34" charset="0"/>
              </a:rPr>
              <a:t> a </a:t>
            </a:r>
            <a:r>
              <a:rPr lang="es-ES" sz="2600" dirty="0" err="1">
                <a:latin typeface="Bahnschrift SemiBold Condensed" panose="020B0502040204020203" pitchFamily="34" charset="0"/>
              </a:rPr>
              <a:t>travel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platform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to</a:t>
            </a:r>
            <a:r>
              <a:rPr lang="es-ES" sz="2600" dirty="0">
                <a:latin typeface="Bahnschrift SemiBold Condensed" panose="020B0502040204020203" pitchFamily="34" charset="0"/>
              </a:rPr>
              <a:t> be </a:t>
            </a:r>
            <a:r>
              <a:rPr lang="es-ES" sz="2600" dirty="0" err="1">
                <a:latin typeface="Bahnschrift SemiBold Condensed" panose="020B0502040204020203" pitchFamily="34" charset="0"/>
              </a:rPr>
              <a:t>able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to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offer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the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best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routes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to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the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recommended</a:t>
            </a:r>
            <a:r>
              <a:rPr lang="es-ES" sz="2600" dirty="0">
                <a:latin typeface="Bahnschrift SemiBold Condensed" panose="020B0502040204020203" pitchFamily="34" charset="0"/>
              </a:rPr>
              <a:t> spots.</a:t>
            </a:r>
          </a:p>
          <a:p>
            <a:r>
              <a:rPr lang="es-ES" sz="2600" dirty="0" err="1">
                <a:latin typeface="Bahnschrift SemiBold Condensed" panose="020B0502040204020203" pitchFamily="34" charset="0"/>
              </a:rPr>
              <a:t>Add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an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accomodation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option</a:t>
            </a:r>
            <a:r>
              <a:rPr lang="es-ES" sz="2600" dirty="0">
                <a:latin typeface="Bahnschrift SemiBold Condensed" panose="020B0502040204020203" pitchFamily="34" charset="0"/>
              </a:rPr>
              <a:t>, </a:t>
            </a:r>
            <a:r>
              <a:rPr lang="es-ES" sz="2600" dirty="0" err="1">
                <a:latin typeface="Bahnschrift SemiBold Condensed" panose="020B0502040204020203" pitchFamily="34" charset="0"/>
              </a:rPr>
              <a:t>to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also</a:t>
            </a:r>
            <a:r>
              <a:rPr lang="es-ES" sz="2600" dirty="0">
                <a:latin typeface="Bahnschrift SemiBold Condensed" panose="020B0502040204020203" pitchFamily="34" charset="0"/>
              </a:rPr>
              <a:t> be </a:t>
            </a:r>
            <a:r>
              <a:rPr lang="es-ES" sz="2600" dirty="0" err="1">
                <a:latin typeface="Bahnschrift SemiBold Condensed" panose="020B0502040204020203" pitchFamily="34" charset="0"/>
              </a:rPr>
              <a:t>able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to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offer</a:t>
            </a:r>
            <a:r>
              <a:rPr lang="es-ES" sz="2600" dirty="0">
                <a:latin typeface="Bahnschrift SemiBold Condensed" panose="020B0502040204020203" pitchFamily="34" charset="0"/>
              </a:rPr>
              <a:t> a place </a:t>
            </a:r>
            <a:r>
              <a:rPr lang="es-ES" sz="2600" dirty="0" err="1">
                <a:latin typeface="Bahnschrift SemiBold Condensed" panose="020B0502040204020203" pitchFamily="34" charset="0"/>
              </a:rPr>
              <a:t>stay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for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you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next</a:t>
            </a:r>
            <a:r>
              <a:rPr lang="es-ES" sz="2600" dirty="0">
                <a:latin typeface="Bahnschrift SemiBold Condensed" panose="020B0502040204020203" pitchFamily="34" charset="0"/>
              </a:rPr>
              <a:t> surf </a:t>
            </a:r>
            <a:r>
              <a:rPr lang="es-ES" sz="2600" dirty="0" err="1">
                <a:latin typeface="Bahnschrift SemiBold Condensed" panose="020B0502040204020203" pitchFamily="34" charset="0"/>
              </a:rPr>
              <a:t>trip</a:t>
            </a:r>
            <a:r>
              <a:rPr lang="es-ES" sz="2600" dirty="0">
                <a:latin typeface="Bahnschrift SemiBold Condensed" panose="020B0502040204020203" pitchFamily="34" charset="0"/>
              </a:rPr>
              <a:t>!</a:t>
            </a:r>
          </a:p>
          <a:p>
            <a:r>
              <a:rPr lang="es-ES" sz="2600" dirty="0" err="1">
                <a:latin typeface="Bahnschrift SemiBold Condensed" panose="020B0502040204020203" pitchFamily="34" charset="0"/>
              </a:rPr>
              <a:t>Add</a:t>
            </a:r>
            <a:r>
              <a:rPr lang="es-ES" sz="2600" dirty="0">
                <a:latin typeface="Bahnschrift SemiBold Condensed" panose="020B0502040204020203" pitchFamily="34" charset="0"/>
              </a:rPr>
              <a:t> </a:t>
            </a:r>
            <a:r>
              <a:rPr lang="es-ES" sz="2600" dirty="0" err="1">
                <a:latin typeface="Bahnschrift SemiBold Condensed" panose="020B0502040204020203" pitchFamily="34" charset="0"/>
              </a:rPr>
              <a:t>tide</a:t>
            </a:r>
            <a:r>
              <a:rPr lang="es-ES" sz="2600" dirty="0">
                <a:latin typeface="Bahnschrift SemiBold Condensed" panose="020B0502040204020203" pitchFamily="34" charset="0"/>
              </a:rPr>
              <a:t> tables .</a:t>
            </a:r>
          </a:p>
          <a:p>
            <a:endParaRPr lang="es-ES" sz="2600" dirty="0">
              <a:latin typeface="Bahnschrift SemiBold Condensed" panose="020B0502040204020203" pitchFamily="34" charset="0"/>
            </a:endParaRPr>
          </a:p>
          <a:p>
            <a:endParaRPr lang="en-GB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35789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carrying a surfboard&#10;&#10;Description automatically generated">
            <a:extLst>
              <a:ext uri="{FF2B5EF4-FFF2-40B4-BE49-F238E27FC236}">
                <a16:creationId xmlns:a16="http://schemas.microsoft.com/office/drawing/2014/main" id="{36FDFCEE-644F-40C7-B32C-466376F8E2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F768A5-45C8-46A8-A90D-06A2D2162E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520" y="273685"/>
            <a:ext cx="3235960" cy="1169035"/>
          </a:xfrm>
        </p:spPr>
        <p:txBody>
          <a:bodyPr>
            <a:normAutofit/>
          </a:bodyPr>
          <a:lstStyle/>
          <a:p>
            <a:r>
              <a:rPr lang="en-GB" sz="6000" dirty="0">
                <a:latin typeface="Bahnschrift SemiBold Condensed" panose="020B0502040204020203" pitchFamily="34" charset="0"/>
              </a:rPr>
              <a:t>Thanks to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AE0EDF-2E14-41FF-B063-E660B91D4978}"/>
              </a:ext>
            </a:extLst>
          </p:cNvPr>
          <p:cNvSpPr txBox="1"/>
          <p:nvPr/>
        </p:nvSpPr>
        <p:spPr>
          <a:xfrm>
            <a:off x="7752080" y="579120"/>
            <a:ext cx="3881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800" dirty="0" err="1">
                <a:latin typeface="Bahnschrift SemiBold Condensed" panose="020B0502040204020203" pitchFamily="34" charset="0"/>
              </a:rPr>
              <a:t>Ironhack</a:t>
            </a:r>
            <a:endParaRPr lang="en-GB" sz="3200" dirty="0">
              <a:latin typeface="Bahnschrift SemiBold Condensed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8F3541-BED2-4E6F-AD7D-568E27DC5C7C}"/>
              </a:ext>
            </a:extLst>
          </p:cNvPr>
          <p:cNvSpPr txBox="1"/>
          <p:nvPr/>
        </p:nvSpPr>
        <p:spPr>
          <a:xfrm>
            <a:off x="7752080" y="1661944"/>
            <a:ext cx="39928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latin typeface="Bahnschrift SemiBold Condensed" panose="020B0502040204020203" pitchFamily="34" charset="0"/>
              </a:rPr>
              <a:t>Ras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8F364BC-2E03-45C0-BAD5-191DF4238551}"/>
              </a:ext>
            </a:extLst>
          </p:cNvPr>
          <p:cNvSpPr txBox="1"/>
          <p:nvPr/>
        </p:nvSpPr>
        <p:spPr>
          <a:xfrm>
            <a:off x="7752080" y="4321527"/>
            <a:ext cx="340169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latin typeface="Bahnschrift SemiBold Condensed" panose="020B0502040204020203" pitchFamily="34" charset="0"/>
              </a:rPr>
              <a:t>Tony Cruz @filmgrow</a:t>
            </a:r>
            <a:endParaRPr lang="en-GB" sz="3200" dirty="0">
              <a:latin typeface="Bahnschrift SemiBold Condensed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E0BE6C-8EEC-4870-89F9-75DFB8703B5C}"/>
              </a:ext>
            </a:extLst>
          </p:cNvPr>
          <p:cNvSpPr txBox="1"/>
          <p:nvPr/>
        </p:nvSpPr>
        <p:spPr>
          <a:xfrm>
            <a:off x="7752080" y="2518232"/>
            <a:ext cx="2266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latin typeface="Bahnschrift SemiBold Condensed" panose="020B0502040204020203" pitchFamily="34" charset="0"/>
              </a:rPr>
              <a:t>Ana</a:t>
            </a:r>
            <a:endParaRPr lang="en-GB" sz="4000" dirty="0">
              <a:latin typeface="Bahnschrift SemiBold Condensed" panose="020B0502040204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470CD7B-9F5B-4A63-B4F5-6758EF1255DC}"/>
              </a:ext>
            </a:extLst>
          </p:cNvPr>
          <p:cNvSpPr txBox="1"/>
          <p:nvPr/>
        </p:nvSpPr>
        <p:spPr>
          <a:xfrm>
            <a:off x="7752080" y="3300259"/>
            <a:ext cx="1790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dirty="0">
                <a:latin typeface="Bahnschrift SemiBold Condensed" panose="020B0502040204020203" pitchFamily="34" charset="0"/>
              </a:rPr>
              <a:t>Sheriff</a:t>
            </a:r>
            <a:endParaRPr lang="en-GB" sz="40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222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8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  <p:bldP spid="8" grpId="0"/>
      <p:bldP spid="9" grpId="0"/>
      <p:bldP spid="10" grpId="0"/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8820DDD-84DA-4D17-B177-8EA55D8FF3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886"/>
            <a:ext cx="12191999" cy="6868886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C49EE08-3B0E-4BAA-BDB1-A5404F6FE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695450" cy="1006475"/>
          </a:xfrm>
        </p:spPr>
        <p:txBody>
          <a:bodyPr>
            <a:normAutofit/>
          </a:bodyPr>
          <a:lstStyle/>
          <a:p>
            <a:r>
              <a:rPr lang="en-GB" sz="6000" dirty="0">
                <a:latin typeface="Bahnschrift SemiBold Condensed" panose="020B0502040204020203" pitchFamily="34" charset="0"/>
              </a:rPr>
              <a:t>About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9BFFF6-C6E5-4FA5-AC80-5A5DFC035F13}"/>
              </a:ext>
            </a:extLst>
          </p:cNvPr>
          <p:cNvSpPr txBox="1"/>
          <p:nvPr/>
        </p:nvSpPr>
        <p:spPr>
          <a:xfrm>
            <a:off x="1095375" y="1594757"/>
            <a:ext cx="98488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 err="1">
                <a:latin typeface="Bahnschrift SemiBold Condensed" panose="020B0502040204020203" pitchFamily="34" charset="0"/>
              </a:rPr>
              <a:t>SurfScanner</a:t>
            </a:r>
            <a:r>
              <a:rPr lang="en-GB" sz="3600" dirty="0">
                <a:latin typeface="Bahnschrift SemiBold Condensed" panose="020B0502040204020203" pitchFamily="34" charset="0"/>
              </a:rPr>
              <a:t> is the perfect platform for surfers all over the world, giving on point predictions, based on historical data. </a:t>
            </a:r>
          </a:p>
        </p:txBody>
      </p:sp>
    </p:spTree>
    <p:extLst>
      <p:ext uri="{BB962C8B-B14F-4D97-AF65-F5344CB8AC3E}">
        <p14:creationId xmlns:p14="http://schemas.microsoft.com/office/powerpoint/2010/main" val="4103279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group of people swimming in the ocean&#10;&#10;Description automatically generated with medium confidence">
            <a:extLst>
              <a:ext uri="{FF2B5EF4-FFF2-40B4-BE49-F238E27FC236}">
                <a16:creationId xmlns:a16="http://schemas.microsoft.com/office/drawing/2014/main" id="{D5071B53-B8CE-4E0A-B661-52DEC1FEC4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3" r="17662" b="1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9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466202C-E8DC-484F-8EF7-FFEF60108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>
                <a:latin typeface="Bahnschrift SemiBold Condensed" panose="020B0502040204020203" pitchFamily="34" charset="0"/>
              </a:rPr>
              <a:t>Why this project?</a:t>
            </a:r>
          </a:p>
        </p:txBody>
      </p:sp>
    </p:spTree>
    <p:extLst>
      <p:ext uri="{BB962C8B-B14F-4D97-AF65-F5344CB8AC3E}">
        <p14:creationId xmlns:p14="http://schemas.microsoft.com/office/powerpoint/2010/main" val="3196060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person surfing on the waves&#10;&#10;Description automatically generated with medium confidence">
            <a:extLst>
              <a:ext uri="{FF2B5EF4-FFF2-40B4-BE49-F238E27FC236}">
                <a16:creationId xmlns:a16="http://schemas.microsoft.com/office/drawing/2014/main" id="{EE9063D0-4326-41DA-872E-7F037641CD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4" r="4208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9904C5A-5C78-4824-93A1-39AA21301147}"/>
              </a:ext>
            </a:extLst>
          </p:cNvPr>
          <p:cNvSpPr txBox="1"/>
          <p:nvPr/>
        </p:nvSpPr>
        <p:spPr>
          <a:xfrm>
            <a:off x="83820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dirty="0">
                <a:latin typeface="Bahnschrift SemiBold Condensed" panose="020B0502040204020203" pitchFamily="34" charset="0"/>
                <a:ea typeface="+mj-ea"/>
                <a:cs typeface="+mj-cs"/>
              </a:rPr>
              <a:t>How </a:t>
            </a:r>
            <a:r>
              <a:rPr lang="en-US" sz="4400">
                <a:latin typeface="Bahnschrift SemiBold Condensed" panose="020B0502040204020203" pitchFamily="34" charset="0"/>
                <a:ea typeface="+mj-ea"/>
                <a:cs typeface="+mj-cs"/>
              </a:rPr>
              <a:t>did </a:t>
            </a:r>
            <a:r>
              <a:rPr lang="en-US" sz="4400" dirty="0">
                <a:latin typeface="Bahnschrift SemiBold Condensed" panose="020B0502040204020203" pitchFamily="34" charset="0"/>
                <a:ea typeface="+mj-ea"/>
                <a:cs typeface="+mj-cs"/>
              </a:rPr>
              <a:t>I</a:t>
            </a:r>
            <a:r>
              <a:rPr lang="en-US" sz="4400">
                <a:latin typeface="Bahnschrift SemiBold Condensed" panose="020B0502040204020203" pitchFamily="34" charset="0"/>
                <a:ea typeface="+mj-ea"/>
                <a:cs typeface="+mj-cs"/>
              </a:rPr>
              <a:t> </a:t>
            </a:r>
            <a:r>
              <a:rPr lang="en-US" sz="4400" dirty="0">
                <a:latin typeface="Bahnschrift SemiBold Condensed" panose="020B0502040204020203" pitchFamily="34" charset="0"/>
                <a:ea typeface="+mj-ea"/>
                <a:cs typeface="+mj-cs"/>
              </a:rPr>
              <a:t>get to the final product?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DBC59E-5954-4DAF-A73F-5B9954E45DCA}"/>
              </a:ext>
            </a:extLst>
          </p:cNvPr>
          <p:cNvSpPr txBox="1"/>
          <p:nvPr/>
        </p:nvSpPr>
        <p:spPr>
          <a:xfrm>
            <a:off x="838200" y="2293356"/>
            <a:ext cx="4591050" cy="9832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Bahnschrift SemiBold Condensed" panose="020B0502040204020203" pitchFamily="34" charset="0"/>
              </a:rPr>
              <a:t>   </a:t>
            </a:r>
            <a:r>
              <a:rPr lang="en-US" sz="3600" dirty="0" err="1">
                <a:latin typeface="Bahnschrift SemiBold Condensed" panose="020B0502040204020203" pitchFamily="34" charset="0"/>
              </a:rPr>
              <a:t>Webscrapping</a:t>
            </a:r>
            <a:r>
              <a:rPr lang="en-US" sz="2800" dirty="0">
                <a:latin typeface="Bahnschrift SemiBold Condensed" panose="020B0502040204020203" pitchFamily="34" charset="0"/>
              </a:rPr>
              <a:t> </a:t>
            </a:r>
            <a:endParaRPr lang="en-US" sz="3000" dirty="0">
              <a:latin typeface="Bahnschrift SemiBold Condensed" panose="020B0502040204020203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395561E-35B0-4601-B5CD-E61CC37F4B35}"/>
              </a:ext>
            </a:extLst>
          </p:cNvPr>
          <p:cNvSpPr txBox="1"/>
          <p:nvPr/>
        </p:nvSpPr>
        <p:spPr>
          <a:xfrm>
            <a:off x="1062605" y="3008684"/>
            <a:ext cx="47148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3600" dirty="0">
                <a:latin typeface="Bahnschrift SemiBold Condensed" panose="020B0502040204020203" pitchFamily="34" charset="0"/>
              </a:rPr>
              <a:t>Visual analysis </a:t>
            </a:r>
          </a:p>
          <a:p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D6710F-D474-41ED-8B03-6E4F6E61C884}"/>
              </a:ext>
            </a:extLst>
          </p:cNvPr>
          <p:cNvSpPr txBox="1"/>
          <p:nvPr/>
        </p:nvSpPr>
        <p:spPr>
          <a:xfrm>
            <a:off x="838200" y="3856445"/>
            <a:ext cx="5163688" cy="590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3600" dirty="0">
                <a:latin typeface="Bahnschrift SemiBold Condensed" panose="020B0502040204020203" pitchFamily="34" charset="0"/>
              </a:rPr>
              <a:t>    ML models were deployed</a:t>
            </a:r>
          </a:p>
        </p:txBody>
      </p:sp>
    </p:spTree>
    <p:extLst>
      <p:ext uri="{BB962C8B-B14F-4D97-AF65-F5344CB8AC3E}">
        <p14:creationId xmlns:p14="http://schemas.microsoft.com/office/powerpoint/2010/main" val="2229798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3" grpId="0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13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group of people surfing in the sea&#10;&#10;Description automatically generated with low confidence">
            <a:extLst>
              <a:ext uri="{FF2B5EF4-FFF2-40B4-BE49-F238E27FC236}">
                <a16:creationId xmlns:a16="http://schemas.microsoft.com/office/drawing/2014/main" id="{199C20D1-FB90-421F-9109-831E34CF2E3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3" name="Rectangle 15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FDBD158-571E-4B8D-8464-5FBA79F25BC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935402" y="743447"/>
            <a:ext cx="3445765" cy="3692028"/>
          </a:xfrm>
          <a:prstGeom prst="rect">
            <a:avLst/>
          </a:prstGeom>
          <a:noFill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b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eaLnBrk="1" fontAlgn="base" hangingPunct="1">
              <a:spcAft>
                <a:spcPct val="0"/>
              </a:spcAft>
              <a:buClrTx/>
              <a:buSzTx/>
              <a:tabLst/>
            </a:pPr>
            <a:r>
              <a:rPr kumimoji="0" lang="en-US" altLang="en-US" sz="52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​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D4B0E5D-F45F-4D7F-99BC-9C9075549107}"/>
              </a:ext>
            </a:extLst>
          </p:cNvPr>
          <p:cNvSpPr txBox="1"/>
          <p:nvPr/>
        </p:nvSpPr>
        <p:spPr>
          <a:xfrm>
            <a:off x="7935403" y="4629234"/>
            <a:ext cx="3445766" cy="148531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6000" dirty="0">
                <a:latin typeface="Bahnschrift SemiBold Condensed" panose="020B0502040204020203" pitchFamily="34" charset="0"/>
              </a:rPr>
              <a:t>Graphical analysis</a:t>
            </a:r>
          </a:p>
        </p:txBody>
      </p:sp>
    </p:spTree>
    <p:extLst>
      <p:ext uri="{BB962C8B-B14F-4D97-AF65-F5344CB8AC3E}">
        <p14:creationId xmlns:p14="http://schemas.microsoft.com/office/powerpoint/2010/main" val="1794876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DAD99-397F-4254-9DB6-29CD0BC8B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943350" cy="1597025"/>
          </a:xfrm>
        </p:spPr>
        <p:txBody>
          <a:bodyPr>
            <a:normAutofit/>
          </a:bodyPr>
          <a:lstStyle/>
          <a:p>
            <a:r>
              <a:rPr lang="es-ES" dirty="0">
                <a:latin typeface="Bahnschrift SemiBold Condensed" panose="020B0502040204020203" pitchFamily="34" charset="0"/>
              </a:rPr>
              <a:t>Wave &amp; </a:t>
            </a:r>
            <a:r>
              <a:rPr lang="es-ES" dirty="0" err="1">
                <a:latin typeface="Bahnschrift SemiBold Condensed" panose="020B0502040204020203" pitchFamily="34" charset="0"/>
              </a:rPr>
              <a:t>Wind</a:t>
            </a:r>
            <a:r>
              <a:rPr lang="es-ES" dirty="0">
                <a:latin typeface="Bahnschrift SemiBold Condensed" panose="020B0502040204020203" pitchFamily="34" charset="0"/>
              </a:rPr>
              <a:t> </a:t>
            </a:r>
            <a:r>
              <a:rPr lang="es-ES" dirty="0" err="1">
                <a:latin typeface="Bahnschrift SemiBold Condensed" panose="020B0502040204020203" pitchFamily="34" charset="0"/>
              </a:rPr>
              <a:t>frequency</a:t>
            </a:r>
            <a:endParaRPr lang="en-GB" dirty="0">
              <a:latin typeface="Bahnschrift SemiBold Condensed" panose="020B0502040204020203" pitchFamily="34" charset="0"/>
            </a:endParaRPr>
          </a:p>
        </p:txBody>
      </p:sp>
      <p:pic>
        <p:nvPicPr>
          <p:cNvPr id="5" name="Content Placeholder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4FADFB6-1DCB-42FB-951A-7A718C9A3E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4425" y="1719263"/>
            <a:ext cx="14154150" cy="5167312"/>
          </a:xfrm>
        </p:spPr>
      </p:pic>
    </p:spTree>
    <p:extLst>
      <p:ext uri="{BB962C8B-B14F-4D97-AF65-F5344CB8AC3E}">
        <p14:creationId xmlns:p14="http://schemas.microsoft.com/office/powerpoint/2010/main" val="1089015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78364BCB-9245-4783-BF2D-57C55EA8D4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690687"/>
            <a:ext cx="12192001" cy="4953953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4EAC9E7-9A93-4859-B175-A73F1314B993}"/>
              </a:ext>
            </a:extLst>
          </p:cNvPr>
          <p:cNvSpPr txBox="1"/>
          <p:nvPr/>
        </p:nvSpPr>
        <p:spPr>
          <a:xfrm>
            <a:off x="127615" y="921246"/>
            <a:ext cx="41967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>
                <a:latin typeface="Bahnschrift SemiBold Condensed" panose="020B0502040204020203" pitchFamily="34" charset="0"/>
              </a:rPr>
              <a:t>El Frontón</a:t>
            </a:r>
            <a:endParaRPr lang="en-GB" sz="44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2935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F3C8B277-2666-4DE8-8EA1-CAD988E816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9"/>
            <a:ext cx="12192000" cy="497287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AD1DAD-9598-45CF-818F-D4931761ED95}"/>
              </a:ext>
            </a:extLst>
          </p:cNvPr>
          <p:cNvSpPr txBox="1"/>
          <p:nvPr/>
        </p:nvSpPr>
        <p:spPr>
          <a:xfrm>
            <a:off x="147146" y="801827"/>
            <a:ext cx="291136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>
                <a:latin typeface="Bahnschrift SemiBold Condensed" panose="020B0502040204020203" pitchFamily="34" charset="0"/>
              </a:rPr>
              <a:t>Pipeline</a:t>
            </a:r>
            <a:endParaRPr lang="en-GB" sz="20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306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C3D6E45C-F6A2-45EF-A1AF-CF624D92B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3999"/>
            <a:ext cx="12192000" cy="5151121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ECD358-DEC6-4ACC-BBFD-1B78EC1C0545}"/>
              </a:ext>
            </a:extLst>
          </p:cNvPr>
          <p:cNvSpPr txBox="1"/>
          <p:nvPr/>
        </p:nvSpPr>
        <p:spPr>
          <a:xfrm>
            <a:off x="190827" y="754558"/>
            <a:ext cx="34572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400" dirty="0">
                <a:latin typeface="Bahnschrift SemiBold Condensed" panose="020B0502040204020203" pitchFamily="34" charset="0"/>
              </a:rPr>
              <a:t>Padang-</a:t>
            </a:r>
            <a:r>
              <a:rPr lang="es-ES" sz="4400" dirty="0" err="1">
                <a:latin typeface="Bahnschrift SemiBold Condensed" panose="020B0502040204020203" pitchFamily="34" charset="0"/>
              </a:rPr>
              <a:t>padang</a:t>
            </a:r>
            <a:endParaRPr lang="en-GB" sz="40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172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2119</TotalTime>
  <Words>175</Words>
  <Application>Microsoft Office PowerPoint</Application>
  <PresentationFormat>Widescreen</PresentationFormat>
  <Paragraphs>39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Bahnschrift SemiBold Condensed</vt:lpstr>
      <vt:lpstr>Calibri</vt:lpstr>
      <vt:lpstr>Calibri Light</vt:lpstr>
      <vt:lpstr>Office Theme</vt:lpstr>
      <vt:lpstr>SurfScanner</vt:lpstr>
      <vt:lpstr>About</vt:lpstr>
      <vt:lpstr>Why this project?</vt:lpstr>
      <vt:lpstr>PowerPoint Presentation</vt:lpstr>
      <vt:lpstr>​</vt:lpstr>
      <vt:lpstr>Wave &amp; Wind frequency</vt:lpstr>
      <vt:lpstr>PowerPoint Presentation</vt:lpstr>
      <vt:lpstr>PowerPoint Presentation</vt:lpstr>
      <vt:lpstr>PowerPoint Presentation</vt:lpstr>
      <vt:lpstr>PowerPoint Presentation</vt:lpstr>
      <vt:lpstr>Wave density</vt:lpstr>
      <vt:lpstr>PowerPoint Presentation</vt:lpstr>
      <vt:lpstr>Technologies used</vt:lpstr>
      <vt:lpstr>To do</vt:lpstr>
      <vt:lpstr>Thanks 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SurfScanner</dc:title>
  <dc:creator>Grace Smith (s5111610)</dc:creator>
  <cp:lastModifiedBy>Grace Smith (s5111610)</cp:lastModifiedBy>
  <cp:revision>12</cp:revision>
  <dcterms:created xsi:type="dcterms:W3CDTF">2021-10-05T14:25:49Z</dcterms:created>
  <dcterms:modified xsi:type="dcterms:W3CDTF">2021-10-08T06:56:26Z</dcterms:modified>
</cp:coreProperties>
</file>

<file path=docProps/thumbnail.jpeg>
</file>